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3" r:id="rId16"/>
    <p:sldId id="284" r:id="rId17"/>
    <p:sldId id="285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30"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008000"/>
    <a:srgbClr val="FF0066"/>
    <a:srgbClr val="FF99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38" autoAdjust="0"/>
    <p:restoredTop sz="94700" autoAdjust="0"/>
  </p:normalViewPr>
  <p:slideViewPr>
    <p:cSldViewPr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2A2FEA-8268-46F4-9D6A-A0B0BEFA6ACA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99C2CB-262B-4700-96F7-F87FCD20D9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39903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9C2CB-262B-4700-96F7-F87FCD20D99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9C2CB-262B-4700-96F7-F87FCD20D995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9C2CB-262B-4700-96F7-F87FCD20D995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2090C-3EE7-4CD2-8AB0-436A6BD2E109}" type="datetimeFigureOut">
              <a:rPr lang="ru-RU"/>
              <a:pPr>
                <a:defRPr/>
              </a:pPr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F0521-6404-40F6-A716-4DB45B2A5C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E04FA-EF5E-4716-B47B-657FE379F64B}" type="datetimeFigureOut">
              <a:rPr lang="ru-RU"/>
              <a:pPr>
                <a:defRPr/>
              </a:pPr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C8CFD-E424-4A69-BECF-1627E69CA8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72A34-D39C-4920-9F69-15C297C16B3B}" type="datetimeFigureOut">
              <a:rPr lang="ru-RU"/>
              <a:pPr>
                <a:defRPr/>
              </a:pPr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DBC32-0AA0-4810-966B-C697A9F69B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483E0-9EAE-47D1-8304-B460C37D0FC7}" type="datetimeFigureOut">
              <a:rPr lang="ru-RU"/>
              <a:pPr>
                <a:defRPr/>
              </a:pPr>
              <a:t>27.03.2024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75B25-E154-4D2F-9E00-6DFBA07AED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6F5C4-BCC3-4FBE-96BA-B8BBF2581C6C}" type="datetimeFigureOut">
              <a:rPr lang="ru-RU"/>
              <a:pPr>
                <a:defRPr/>
              </a:pPr>
              <a:t>27.03.2024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AD386-0F57-4435-90DF-0AA9F29C51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3630A-57F8-4265-940F-9401F4CF6007}" type="datetimeFigureOut">
              <a:rPr lang="ru-RU"/>
              <a:pPr>
                <a:defRPr/>
              </a:pPr>
              <a:t>27.03.2024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78BCE-6A63-47C9-B5B1-8801F35FF5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4AEC5-3BB0-463A-BFCB-A2E00949EE7C}" type="datetimeFigureOut">
              <a:rPr lang="ru-RU"/>
              <a:pPr>
                <a:defRPr/>
              </a:pPr>
              <a:t>27.03.2024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08DC5-E0E5-418D-A69A-0D99632805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7A732-6085-48F3-B408-63E8BB56FA6B}" type="datetimeFigureOut">
              <a:rPr lang="ru-RU"/>
              <a:pPr>
                <a:defRPr/>
              </a:pPr>
              <a:t>27.03.2024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3D3C5-D994-41C8-BAE1-9937202929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0B4BD-2DD0-4496-BB35-643D9D6CB00B}" type="datetimeFigureOut">
              <a:rPr lang="ru-RU"/>
              <a:pPr>
                <a:defRPr/>
              </a:pPr>
              <a:t>27.03.2024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EAD19-360D-46B7-811D-E21CA89634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2CD84-FDDC-42EF-808D-1894D744F7DB}" type="datetimeFigureOut">
              <a:rPr lang="ru-RU"/>
              <a:pPr>
                <a:defRPr/>
              </a:pPr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6C03A-ED63-41C7-9762-221C9F022F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1BBD5-7BDC-49EB-985A-16640F104D7B}" type="datetimeFigureOut">
              <a:rPr lang="ru-RU"/>
              <a:pPr>
                <a:defRPr/>
              </a:pPr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7EDDB-AB58-4775-94FB-4C60320884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A03292-F308-40B2-A3EE-95611F02EE2D}" type="datetimeFigureOut">
              <a:rPr lang="ru-RU"/>
              <a:pPr>
                <a:defRPr/>
              </a:pPr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FEC492C-ACFB-4908-812D-8198BD5C7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>
    <p:wip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user\Desktop\601144237.gif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71538" y="500042"/>
            <a:ext cx="7358114" cy="599122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393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/>
          <a:lstStyle/>
          <a:p>
            <a:r>
              <a:rPr lang="ru-RU" sz="7200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История праздника</a:t>
            </a:r>
            <a:endParaRPr lang="ru-RU" sz="7200" i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348880"/>
            <a:ext cx="4392488" cy="3816424"/>
          </a:xfrm>
        </p:spPr>
        <p:txBody>
          <a:bodyPr/>
          <a:lstStyle/>
          <a:p>
            <a:pPr algn="ctr">
              <a:buNone/>
            </a:pPr>
            <a:r>
              <a:rPr lang="ru-RU" sz="2000" dirty="0" smtClean="0"/>
              <a:t>                                                </a:t>
            </a:r>
          </a:p>
          <a:p>
            <a:pPr algn="ctr">
              <a:lnSpc>
                <a:spcPct val="150000"/>
              </a:lnSpc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 марта 1857 года в Нью-Йорке Работницы швейных и обувных фабрик вышли на демонстрацию с требованиями об улучшении</a:t>
            </a:r>
          </a:p>
          <a:p>
            <a:pPr algn="ctr">
              <a:lnSpc>
                <a:spcPct val="150000"/>
              </a:lnSpc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своих условий работы и предоставлении им прав наравне с мужчинами. </a:t>
            </a:r>
          </a:p>
          <a:p>
            <a:pPr algn="ctr">
              <a:buNone/>
            </a:pPr>
            <a:endParaRPr lang="ru-RU" sz="20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>
              <a:buNone/>
            </a:pPr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</p:txBody>
      </p:sp>
      <p:pic>
        <p:nvPicPr>
          <p:cNvPr id="3075" name="Picture 3" descr="C:\Users\user\Desktop\1f-Mourning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612330" y="2852936"/>
            <a:ext cx="4304533" cy="362732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528" y="1412776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Праздник  8 марта возник, как день борьбы за права женщин.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18542">
        <p:split orient="vert"/>
      </p:transition>
    </mc:Choice>
    <mc:Fallback>
      <p:transition spd="slow" advClick="0" advTm="18542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Картинки по запросу картинки 8 марта история праздника"/>
          <p:cNvPicPr>
            <a:picLocks noChangeAspect="1" noChangeArrowheads="1"/>
          </p:cNvPicPr>
          <p:nvPr/>
        </p:nvPicPr>
        <p:blipFill>
          <a:blip r:embed="rId3" cstate="screen">
            <a:lum bright="-10000" contrast="20000"/>
          </a:blip>
          <a:srcRect/>
          <a:stretch>
            <a:fillRect/>
          </a:stretch>
        </p:blipFill>
        <p:spPr bwMode="auto">
          <a:xfrm>
            <a:off x="323528" y="476672"/>
            <a:ext cx="3351886" cy="49440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3923928" y="548680"/>
            <a:ext cx="4857784" cy="4018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  <a:ea typeface="Calibri"/>
                <a:cs typeface="Calibri" pitchFamily="34" charset="0"/>
              </a:rPr>
              <a:t>Активистка борьбы за права женщин Клара Цеткин выступила с предложением ежегодно   отмечать </a:t>
            </a:r>
            <a:br>
              <a:rPr lang="ru-RU" sz="2400" b="1" dirty="0" smtClean="0">
                <a:solidFill>
                  <a:srgbClr val="002060"/>
                </a:solidFill>
                <a:latin typeface="Comic Sans MS" pitchFamily="66" charset="0"/>
                <a:ea typeface="Calibri"/>
                <a:cs typeface="Calibri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  <a:ea typeface="Calibri"/>
                <a:cs typeface="Calibri" pitchFamily="34" charset="0"/>
              </a:rPr>
              <a:t>Международный женский день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  <a:ea typeface="Calibri"/>
                <a:cs typeface="Calibri" pitchFamily="34" charset="0"/>
              </a:rPr>
              <a:t>8 марта </a:t>
            </a:r>
            <a:br>
              <a:rPr lang="ru-RU" sz="2400" b="1" dirty="0" smtClean="0">
                <a:solidFill>
                  <a:srgbClr val="002060"/>
                </a:solidFill>
                <a:latin typeface="Comic Sans MS" pitchFamily="66" charset="0"/>
                <a:ea typeface="Calibri"/>
                <a:cs typeface="Calibri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  <a:ea typeface="Calibri"/>
                <a:cs typeface="Calibri" pitchFamily="34" charset="0"/>
              </a:rPr>
              <a:t>в память о первой женской демонстрации  1857 года</a:t>
            </a:r>
            <a:endParaRPr lang="ru-RU" sz="2400" b="1" dirty="0">
              <a:solidFill>
                <a:srgbClr val="002060"/>
              </a:solidFill>
              <a:latin typeface="Comic Sans MS" pitchFamily="66" charset="0"/>
              <a:ea typeface="Calibri"/>
              <a:cs typeface="Calibri" pitchFamily="34" charset="0"/>
            </a:endParaRPr>
          </a:p>
        </p:txBody>
      </p:sp>
      <p:pic>
        <p:nvPicPr>
          <p:cNvPr id="20488" name="Picture 8" descr="Картинки по запросу цветы"/>
          <p:cNvPicPr>
            <a:picLocks noChangeAspect="1" noChangeArrowheads="1"/>
          </p:cNvPicPr>
          <p:nvPr/>
        </p:nvPicPr>
        <p:blipFill>
          <a:blip r:embed="rId4" cstate="screen">
            <a:lum contrast="10000"/>
          </a:blip>
          <a:srcRect/>
          <a:stretch>
            <a:fillRect/>
          </a:stretch>
        </p:blipFill>
        <p:spPr bwMode="auto">
          <a:xfrm>
            <a:off x="6000760" y="4786322"/>
            <a:ext cx="2466975" cy="184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 advClick="0" advTm="14750">
        <p14:reveal/>
      </p:transition>
    </mc:Choice>
    <mc:Fallback>
      <p:transition spd="slow" advClick="0" advTm="1475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Картинки по запросу картинки 8 марта"/>
          <p:cNvPicPr>
            <a:picLocks noGrp="1"/>
          </p:cNvPicPr>
          <p:nvPr>
            <p:ph idx="1"/>
          </p:nvPr>
        </p:nvPicPr>
        <p:blipFill>
          <a:blip r:embed="rId3" cstate="screen">
            <a:lum bright="-10000" contrast="10000"/>
          </a:blip>
          <a:srcRect/>
          <a:stretch>
            <a:fillRect/>
          </a:stretch>
        </p:blipFill>
        <p:spPr bwMode="auto">
          <a:xfrm>
            <a:off x="467544" y="548680"/>
            <a:ext cx="345638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923928" y="500042"/>
            <a:ext cx="4680520" cy="3689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/>
              <a:buChar char="•"/>
              <a:tabLst>
                <a:tab pos="457200" algn="l"/>
              </a:tabLst>
            </a:pP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  <a:ea typeface="Calibri"/>
                <a:cs typeface="Times New Roman"/>
              </a:rPr>
              <a:t>С 1918 г. в России Международный женский день 8 марта стал государственным праздником. 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/>
              <a:buChar char="•"/>
              <a:tabLst>
                <a:tab pos="457200" algn="l"/>
              </a:tabLst>
            </a:pP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  <a:ea typeface="Calibri"/>
                <a:cs typeface="Times New Roman"/>
              </a:rPr>
              <a:t>С 1965 года этот день стал нерабочим.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  <a:ea typeface="Calibri"/>
              <a:cs typeface="Times New Roman"/>
            </a:endParaRPr>
          </a:p>
        </p:txBody>
      </p:sp>
      <p:pic>
        <p:nvPicPr>
          <p:cNvPr id="4098" name="Picture 2" descr="Картинки по запросу картинки символика россии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971600" y="4869160"/>
            <a:ext cx="7072362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853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Картинки по запросу картинки 8 марта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4282" y="285728"/>
            <a:ext cx="3357586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388" name="Picture 4" descr="Картинки по запросу картинки счастливая женщина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57818" y="285728"/>
            <a:ext cx="3357586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390" name="Picture 6" descr="Картинки по запросу картинки счастливая женщина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51520" y="4365104"/>
            <a:ext cx="3286148" cy="21574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392" name="Picture 8" descr="Картинки по запросу картинки 8 марта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436096" y="4293096"/>
            <a:ext cx="3328993" cy="21574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500034" y="2500306"/>
            <a:ext cx="80010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  <a:ea typeface="Calibri"/>
                <a:cs typeface="Times New Roman"/>
              </a:rPr>
              <a:t>Сейчас 8 Марта это  праздник Весны, Любви, Красоты и внимания к женщинам.</a:t>
            </a:r>
            <a:endParaRPr lang="ru-RU" sz="36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Click="0" advTm="6390">
        <p:dissolve/>
      </p:transition>
    </mc:Choice>
    <mc:Fallback>
      <p:transition spd="slow" advClick="0" advTm="639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Картинки по запросу картинки 8 марта разные страны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85720" y="5000636"/>
            <a:ext cx="2628900" cy="17430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99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460" name="Picture 4" descr="Картинки по запросу картинки планета в цветах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214678" y="5072074"/>
            <a:ext cx="2857500" cy="16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99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462" name="Picture 6" descr="Картинки по запросу картинки 8 марта в мире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95536" y="357166"/>
            <a:ext cx="2676266" cy="19830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99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179512" y="2492896"/>
            <a:ext cx="8712968" cy="2897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  <a:ea typeface="Calibri"/>
                <a:cs typeface="Times New Roman"/>
              </a:rPr>
              <a:t>Международный женский день празднуют во многих странах мира. </a:t>
            </a:r>
            <a:r>
              <a:rPr lang="ru-RU" sz="2400" b="1" dirty="0" smtClean="0">
                <a:solidFill>
                  <a:srgbClr val="C00000"/>
                </a:solidFill>
                <a:latin typeface="Comic Sans MS" pitchFamily="66" charset="0"/>
                <a:ea typeface="Calibri"/>
                <a:cs typeface="Times New Roman"/>
              </a:rPr>
              <a:t>Среди них Белоруссия, Абхазия, Казахстан, Киргизия, Югославия, Китай, Италия и другие.</a:t>
            </a:r>
          </a:p>
          <a:p>
            <a:pPr marL="342900" lvl="0" indent="-342900" algn="ctr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ru-RU" sz="2400" b="1" dirty="0" smtClean="0">
                <a:solidFill>
                  <a:srgbClr val="C00000"/>
                </a:solidFill>
                <a:latin typeface="Comic Sans MS" pitchFamily="66" charset="0"/>
                <a:ea typeface="Calibri"/>
                <a:cs typeface="Times New Roman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  <a:ea typeface="Calibri"/>
                <a:cs typeface="Times New Roman"/>
              </a:rPr>
              <a:t>В Узбекистане 8 марта носит название – День матери.</a:t>
            </a:r>
          </a:p>
          <a:p>
            <a:pPr marL="342900" lvl="0" indent="-342900" algn="ctr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endParaRPr lang="ru-RU" sz="2400" b="1" i="1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19466" name="Picture 10" descr="Картинки по запросу картинки 8 марта история праздника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428992" y="285728"/>
            <a:ext cx="2466975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99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468" name="Picture 12" descr="Картинки по запросу картинки 8 марта история праздника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300192" y="476672"/>
            <a:ext cx="2619375" cy="17430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99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470" name="Picture 14" descr="Картинки по запросу картинки 8 марта история праздника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444208" y="4869160"/>
            <a:ext cx="2486025" cy="18148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99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 advClick="0" advTm="15026">
        <p:checker/>
      </p:transition>
    </mc:Choice>
    <mc:Fallback>
      <p:transition spd="slow" advClick="0" advTm="15026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619672" y="-26803"/>
            <a:ext cx="614366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mic Sans MS" pitchFamily="66" charset="0"/>
                <a:ea typeface="Calibri" pitchFamily="34" charset="0"/>
                <a:cs typeface="Arial" pitchFamily="34" charset="0"/>
              </a:rPr>
              <a:t>8 марта 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Calibri" pitchFamily="34" charset="0"/>
                <a:cs typeface="Arial" pitchFamily="34" charset="0"/>
              </a:rPr>
              <a:t>поздравляют всю прекрасную половину</a:t>
            </a:r>
            <a:r>
              <a:rPr kumimoji="0" lang="ru-RU" sz="2800" b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Calibri" pitchFamily="34" charset="0"/>
                <a:cs typeface="Arial" pitchFamily="34" charset="0"/>
              </a:rPr>
              <a:t> Земли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Calibri" pitchFamily="34" charset="0"/>
                <a:cs typeface="Arial" pitchFamily="34" charset="0"/>
              </a:rPr>
              <a:t> –мам, бабушек и маленьких девочек.</a:t>
            </a:r>
            <a:endParaRPr kumimoji="0" lang="ru-RU" sz="2800" b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27650" name="Picture 2" descr="http://img0.liveinternet.ru/images/attach/c/4/84/443/84443954_0_713bd_b20177a9_orig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619672" y="1929502"/>
            <a:ext cx="6441951" cy="467248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 advClick="0" advTm="6998">
        <p:blinds dir="vert"/>
      </p:transition>
    </mc:Choice>
    <mc:Fallback>
      <p:transition spd="slow" advClick="0" advTm="6998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img-fotki.yandex.ru/get/6502/122889864.21/0_8a361_95114013_XL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1"/>
            <a:ext cx="9144000" cy="717804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599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Лисички: сайт для мам. Жду ребенка. Совет маме. Все про малыша."/>
          <p:cNvPicPr/>
          <p:nvPr/>
        </p:nvPicPr>
        <p:blipFill>
          <a:blip r:embed="rId2" cstate="screen">
            <a:lum bright="-10000" contras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3969">
        <p14:ripple/>
      </p:transition>
    </mc:Choice>
    <mc:Fallback>
      <p:transition spd="slow" advClick="0" advTm="396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 днем бабушки. - Форум Игрулька"/>
          <p:cNvPicPr/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400" advClick="0" advTm="4489">
        <p14:honeycomb/>
      </p:transition>
    </mc:Choice>
    <mc:Fallback>
      <p:transition spd="slow" advClick="0" advTm="448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нформационный сайт Льгова / и мы в гостях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 advClick="0" advTm="3914">
        <p14:glitter pattern="hexagon"/>
      </p:transition>
    </mc:Choice>
    <mc:Fallback>
      <p:transition spd="slow" advClick="0" advTm="391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оветские открытки к 8 Марта фото"/>
          <p:cNvPicPr/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3607">
        <p14:vortex dir="r"/>
      </p:transition>
    </mc:Choice>
    <mc:Fallback>
      <p:transition spd="slow" advClick="0" advTm="3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755576" y="404664"/>
            <a:ext cx="814396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Calibri" pitchFamily="34" charset="0"/>
                <a:cs typeface="Arial" pitchFamily="34" charset="0"/>
              </a:rPr>
              <a:t>В</a:t>
            </a:r>
            <a:r>
              <a:rPr kumimoji="0" lang="ru-RU" sz="280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Calibri" pitchFamily="34" charset="0"/>
                <a:cs typeface="Arial" pitchFamily="34" charset="0"/>
              </a:rPr>
              <a:t> этот день </a:t>
            </a:r>
            <a:r>
              <a:rPr kumimoji="0" lang="ru-RU" sz="28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Calibri" pitchFamily="34" charset="0"/>
                <a:cs typeface="Arial" pitchFamily="34" charset="0"/>
              </a:rPr>
              <a:t>в семье по традиции женщин освобождают от домашних обязанностей и повседневных дел. Мужчины стараются выполнить всю женскую работу по дому.</a:t>
            </a:r>
            <a:endParaRPr kumimoji="0" lang="ru-RU" sz="280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5" name="Рисунок 4" descr="Views: 5 Added by: Admin Rating. Лучшие котоматрицы недели (50 фото - 22 Октября 2013 - Blog - Cgm"/>
          <p:cNvPicPr/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85720" y="2285992"/>
            <a:ext cx="3286148" cy="42513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http://shkolazhizni.ru/img/content/i108/108906_or.jpg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23928" y="2420888"/>
            <a:ext cx="4896544" cy="3951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Click="0" advTm="10391">
        <p14:shred/>
      </p:transition>
    </mc:Choice>
    <mc:Fallback>
      <p:transition spd="slow" advClick="0" advTm="1039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 rot="10800000" flipV="1">
            <a:off x="428596" y="642918"/>
            <a:ext cx="850105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Calibri" pitchFamily="34" charset="0"/>
                <a:cs typeface="Arial" pitchFamily="34" charset="0"/>
              </a:rPr>
              <a:t>В этот день женщинам принято дарить цветы. И поскольку женский день - весенний праздник, то традиционные цветы к 8 марта – это тюльпаны и мимозы.</a:t>
            </a:r>
            <a:endParaRPr kumimoji="0" lang="ru-RU" sz="2800" b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3" name="Рисунок 2" descr="Тайное сокровище. - BabyPlan.ru - Страница 143"/>
          <p:cNvPicPr/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3528" y="2924945"/>
            <a:ext cx="4608512" cy="35283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82" name="Picture 2" descr="http://img6.imageshack.us/img6/5426/8797692592158.jpg"/>
          <p:cNvPicPr>
            <a:picLocks noChangeAspect="1" noChangeArrowheads="1"/>
          </p:cNvPicPr>
          <p:nvPr/>
        </p:nvPicPr>
        <p:blipFill>
          <a:blip r:embed="rId3" cstate="screen">
            <a:lum bright="-10000"/>
          </a:blip>
          <a:srcRect/>
          <a:stretch>
            <a:fillRect/>
          </a:stretch>
        </p:blipFill>
        <p:spPr bwMode="auto">
          <a:xfrm>
            <a:off x="5292080" y="2924944"/>
            <a:ext cx="3600400" cy="360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100" advClick="0" advTm="10504">
        <p14:switch dir="r"/>
      </p:transition>
    </mc:Choice>
    <mc:Fallback>
      <p:transition spd="slow" advClick="0" advTm="1050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img0.liveinternet.ru/images/attach/c/4/84/443/84443976_0_713d1_b52ad0a1_orig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650753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100" advClick="0" advTm="4706">
        <p14:switch dir="r"/>
      </p:transition>
    </mc:Choice>
    <mc:Fallback>
      <p:transition spd="slow" advClick="0" advTm="470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s406829.vk.me/v406829598/6338/2QU8KFf_HzY.jpg"/>
          <p:cNvPicPr>
            <a:picLocks noChangeAspect="1" noChangeArrowheads="1"/>
          </p:cNvPicPr>
          <p:nvPr/>
        </p:nvPicPr>
        <p:blipFill>
          <a:blip r:embed="rId2" cstate="screen">
            <a:lum bright="-10000" contrast="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600278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1679">
        <p14:ripple/>
      </p:transition>
    </mc:Choice>
    <mc:Fallback>
      <p:transition spd="slow" advClick="0" advTm="167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stat18.privet.ru/lr/0a16fb36314c3e7042708245841830a9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1138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213840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Click="0" advTm="1893">
        <p14:flip dir="r"/>
      </p:transition>
    </mc:Choice>
    <mc:Fallback>
      <p:transition spd="slow" advClick="0" advTm="189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66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66</Template>
  <TotalTime>495</TotalTime>
  <Words>170</Words>
  <Application>Microsoft Office PowerPoint</Application>
  <PresentationFormat>Экран (4:3)</PresentationFormat>
  <Paragraphs>30</Paragraphs>
  <Slides>17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66</vt:lpstr>
      <vt:lpstr>Слайд 1</vt:lpstr>
      <vt:lpstr>История праздника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123</cp:lastModifiedBy>
  <cp:revision>56</cp:revision>
  <dcterms:created xsi:type="dcterms:W3CDTF">2015-02-21T15:56:24Z</dcterms:created>
  <dcterms:modified xsi:type="dcterms:W3CDTF">2024-03-27T06:13:22Z</dcterms:modified>
</cp:coreProperties>
</file>